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9" r:id="rId8"/>
    <p:sldId id="262" r:id="rId9"/>
    <p:sldId id="288" r:id="rId10"/>
    <p:sldId id="263" r:id="rId11"/>
    <p:sldId id="290" r:id="rId12"/>
    <p:sldId id="272" r:id="rId13"/>
    <p:sldId id="265" r:id="rId14"/>
    <p:sldId id="264" r:id="rId15"/>
    <p:sldId id="266" r:id="rId16"/>
    <p:sldId id="267" r:id="rId17"/>
    <p:sldId id="270" r:id="rId18"/>
    <p:sldId id="268" r:id="rId19"/>
    <p:sldId id="269" r:id="rId20"/>
    <p:sldId id="287" r:id="rId21"/>
    <p:sldId id="291" r:id="rId22"/>
    <p:sldId id="292" r:id="rId23"/>
    <p:sldId id="293" r:id="rId24"/>
    <p:sldId id="294" r:id="rId25"/>
    <p:sldId id="271" r:id="rId26"/>
    <p:sldId id="273" r:id="rId27"/>
    <p:sldId id="275" r:id="rId28"/>
    <p:sldId id="274" r:id="rId29"/>
    <p:sldId id="276" r:id="rId30"/>
    <p:sldId id="277" r:id="rId31"/>
    <p:sldId id="285" r:id="rId32"/>
    <p:sldId id="278" r:id="rId33"/>
    <p:sldId id="283" r:id="rId34"/>
    <p:sldId id="279" r:id="rId35"/>
    <p:sldId id="281" r:id="rId36"/>
    <p:sldId id="280" r:id="rId37"/>
    <p:sldId id="282" r:id="rId38"/>
    <p:sldId id="28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337A-9EE5-B541-9FCC-BC1772B6B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608CD-6E21-D946-B262-F72F10519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ABE3DA-B593-2944-A840-4FAC9AB9B500}"/>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5" name="Footer Placeholder 4">
            <a:extLst>
              <a:ext uri="{FF2B5EF4-FFF2-40B4-BE49-F238E27FC236}">
                <a16:creationId xmlns:a16="http://schemas.microsoft.com/office/drawing/2014/main" id="{0F21420C-539A-2F43-B127-66FE85E9E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1E420-991E-7C42-AA2D-D3E55734DC13}"/>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49543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5E5F-42DA-C743-B668-F0994B8037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6BB5CC-342F-8640-A362-61419350D0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0B207-BCAD-6E46-B731-C4396D3A980D}"/>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5" name="Footer Placeholder 4">
            <a:extLst>
              <a:ext uri="{FF2B5EF4-FFF2-40B4-BE49-F238E27FC236}">
                <a16:creationId xmlns:a16="http://schemas.microsoft.com/office/drawing/2014/main" id="{BF540555-1404-B843-88F0-A648B2A8D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57D1A-F037-E640-8B61-6A8A8BB46A3C}"/>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340171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D22B15-348F-0C44-8243-51E6CD5C23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9A1787-C889-0545-8688-1C84CC840F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8B78F-E9BF-924D-A3D5-E53AC30D1ECC}"/>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5" name="Footer Placeholder 4">
            <a:extLst>
              <a:ext uri="{FF2B5EF4-FFF2-40B4-BE49-F238E27FC236}">
                <a16:creationId xmlns:a16="http://schemas.microsoft.com/office/drawing/2014/main" id="{F36153DF-A1F4-A644-A940-60B805450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ED215-AD2F-E246-81BD-0DB84662335D}"/>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209565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EBCC-2349-9D4F-85A5-48D8DDD25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44CEBB-2AD9-2F40-A28C-9365B2486A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7212E-33A1-C942-8589-C9DB507F2C21}"/>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5" name="Footer Placeholder 4">
            <a:extLst>
              <a:ext uri="{FF2B5EF4-FFF2-40B4-BE49-F238E27FC236}">
                <a16:creationId xmlns:a16="http://schemas.microsoft.com/office/drawing/2014/main" id="{CE299279-37FC-AA40-A603-298D03F00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029E8-FB5D-F446-854A-6029A58E2FF9}"/>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409838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6FE8-69D9-514D-904A-5F800BEEA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2EEE0-D56D-4F45-9CB8-F122C5435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9A6FAD-6FA2-A046-A43F-5448CB74B337}"/>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5" name="Footer Placeholder 4">
            <a:extLst>
              <a:ext uri="{FF2B5EF4-FFF2-40B4-BE49-F238E27FC236}">
                <a16:creationId xmlns:a16="http://schemas.microsoft.com/office/drawing/2014/main" id="{C4F23229-C4CE-F746-9242-FCAE2BE4E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30B52-10FE-E44C-9A2A-ABD00346BB2E}"/>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277337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8C4F-A2D6-0948-9DCF-30450CC922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12AED-07F2-0145-BABF-B9302D5CA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27A8D-47A0-4346-B59E-7B830545AC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C600AF-D6CB-204D-8B4D-9B3E917C114B}"/>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6" name="Footer Placeholder 5">
            <a:extLst>
              <a:ext uri="{FF2B5EF4-FFF2-40B4-BE49-F238E27FC236}">
                <a16:creationId xmlns:a16="http://schemas.microsoft.com/office/drawing/2014/main" id="{69623C4E-1C3D-D741-9C00-E4E82E881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98C06-ED1F-5A42-B650-5C415158BAB2}"/>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30426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A736-0246-B141-BDC9-DCFE77821C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F8F036-CCF8-D149-961B-1A6BE2D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7CB5D-8966-4B4D-8361-C180D776B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671150-278C-8D41-B087-627377483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EA106A-A6E4-1340-85D9-579F4283E9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01EAD-CAF9-1645-8205-28C4AADC7A6B}"/>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8" name="Footer Placeholder 7">
            <a:extLst>
              <a:ext uri="{FF2B5EF4-FFF2-40B4-BE49-F238E27FC236}">
                <a16:creationId xmlns:a16="http://schemas.microsoft.com/office/drawing/2014/main" id="{30782373-1A90-5F42-96D3-9D95DD88E0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418656-69D2-6B4E-BCB9-06A0C188CF2A}"/>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3267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1CBF-A01B-F842-9D3B-7AC2F286CE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ECE5C-0EEE-AF42-BD75-2AEA92246AA5}"/>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4" name="Footer Placeholder 3">
            <a:extLst>
              <a:ext uri="{FF2B5EF4-FFF2-40B4-BE49-F238E27FC236}">
                <a16:creationId xmlns:a16="http://schemas.microsoft.com/office/drawing/2014/main" id="{D98972C8-6543-D849-9005-275B77A434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EEB5AE-D2DA-EB48-9A3C-31E4B9C1BD71}"/>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380444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A72F0-552C-4740-92ED-B5FF6AE7EAE6}"/>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3" name="Footer Placeholder 2">
            <a:extLst>
              <a:ext uri="{FF2B5EF4-FFF2-40B4-BE49-F238E27FC236}">
                <a16:creationId xmlns:a16="http://schemas.microsoft.com/office/drawing/2014/main" id="{ECD30798-8F7E-DE45-8459-DB1B3C709B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7B71B-E2F3-714B-9943-0B35B1ABD212}"/>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412823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6AA5-DA01-4B4E-A5F2-12C7AAB9F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9F587D-248A-F340-9725-E26A7426B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6AD451-8645-354B-B660-4AB2DFFB1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497A6-5DE0-404A-976E-431F7F2AB2B8}"/>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6" name="Footer Placeholder 5">
            <a:extLst>
              <a:ext uri="{FF2B5EF4-FFF2-40B4-BE49-F238E27FC236}">
                <a16:creationId xmlns:a16="http://schemas.microsoft.com/office/drawing/2014/main" id="{B08594A0-9503-8C48-8DDF-45919E644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21BFC-6E23-9045-8E23-42307F10FF64}"/>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29534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AB00-5D31-9C4D-9E65-C2094D8A6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02DAE0-D69B-7D44-AC69-0FA182166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C26270-5F74-1847-9AE4-7B78908E2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F9F89-5D5C-0847-B77C-BB3AF734D4A2}"/>
              </a:ext>
            </a:extLst>
          </p:cNvPr>
          <p:cNvSpPr>
            <a:spLocks noGrp="1"/>
          </p:cNvSpPr>
          <p:nvPr>
            <p:ph type="dt" sz="half" idx="10"/>
          </p:nvPr>
        </p:nvSpPr>
        <p:spPr/>
        <p:txBody>
          <a:bodyPr/>
          <a:lstStyle/>
          <a:p>
            <a:fld id="{3816B602-7592-F744-93FA-8D46AF7C0AE3}" type="datetimeFigureOut">
              <a:rPr lang="en-US" smtClean="0"/>
              <a:t>10/14/2020</a:t>
            </a:fld>
            <a:endParaRPr lang="en-US"/>
          </a:p>
        </p:txBody>
      </p:sp>
      <p:sp>
        <p:nvSpPr>
          <p:cNvPr id="6" name="Footer Placeholder 5">
            <a:extLst>
              <a:ext uri="{FF2B5EF4-FFF2-40B4-BE49-F238E27FC236}">
                <a16:creationId xmlns:a16="http://schemas.microsoft.com/office/drawing/2014/main" id="{AE9DD8BA-C528-744F-8C1C-B0508A04C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259089-84DD-9446-BE80-40D285931DCF}"/>
              </a:ext>
            </a:extLst>
          </p:cNvPr>
          <p:cNvSpPr>
            <a:spLocks noGrp="1"/>
          </p:cNvSpPr>
          <p:nvPr>
            <p:ph type="sldNum" sz="quarter" idx="12"/>
          </p:nvPr>
        </p:nvSpPr>
        <p:spPr/>
        <p:txBody>
          <a:bodyPr/>
          <a:lstStyle/>
          <a:p>
            <a:fld id="{2F5B6505-CF0C-1748-935C-F963B958AC14}" type="slidenum">
              <a:rPr lang="en-US" smtClean="0"/>
              <a:t>‹#›</a:t>
            </a:fld>
            <a:endParaRPr lang="en-US"/>
          </a:p>
        </p:txBody>
      </p:sp>
    </p:spTree>
    <p:extLst>
      <p:ext uri="{BB962C8B-B14F-4D97-AF65-F5344CB8AC3E}">
        <p14:creationId xmlns:p14="http://schemas.microsoft.com/office/powerpoint/2010/main" val="55665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0EC68-8387-B14D-8D71-0FD39A381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A6881E-AB66-1F48-81CB-0D8513B0B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69A82-E9A1-C94D-85CB-FCE0AB80FC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6B602-7592-F744-93FA-8D46AF7C0AE3}" type="datetimeFigureOut">
              <a:rPr lang="en-US" smtClean="0"/>
              <a:t>10/14/2020</a:t>
            </a:fld>
            <a:endParaRPr lang="en-US"/>
          </a:p>
        </p:txBody>
      </p:sp>
      <p:sp>
        <p:nvSpPr>
          <p:cNvPr id="5" name="Footer Placeholder 4">
            <a:extLst>
              <a:ext uri="{FF2B5EF4-FFF2-40B4-BE49-F238E27FC236}">
                <a16:creationId xmlns:a16="http://schemas.microsoft.com/office/drawing/2014/main" id="{6F3ABA80-F603-9C4D-9331-50F2E893AC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AE9D81-1D36-674D-AAC9-EBDFFD845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B6505-CF0C-1748-935C-F963B958AC14}" type="slidenum">
              <a:rPr lang="en-US" smtClean="0"/>
              <a:t>‹#›</a:t>
            </a:fld>
            <a:endParaRPr lang="en-US"/>
          </a:p>
        </p:txBody>
      </p:sp>
    </p:spTree>
    <p:extLst>
      <p:ext uri="{BB962C8B-B14F-4D97-AF65-F5344CB8AC3E}">
        <p14:creationId xmlns:p14="http://schemas.microsoft.com/office/powerpoint/2010/main" val="317965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7E03-07F2-3345-98A3-022B9075ECE6}"/>
              </a:ext>
            </a:extLst>
          </p:cNvPr>
          <p:cNvSpPr>
            <a:spLocks noGrp="1"/>
          </p:cNvSpPr>
          <p:nvPr>
            <p:ph type="ctrTitle"/>
          </p:nvPr>
        </p:nvSpPr>
        <p:spPr/>
        <p:txBody>
          <a:bodyPr/>
          <a:lstStyle/>
          <a:p>
            <a:r>
              <a:rPr lang="en-US"/>
              <a:t>SOLID STATE</a:t>
            </a:r>
          </a:p>
        </p:txBody>
      </p:sp>
      <p:sp>
        <p:nvSpPr>
          <p:cNvPr id="3" name="Subtitle 2">
            <a:extLst>
              <a:ext uri="{FF2B5EF4-FFF2-40B4-BE49-F238E27FC236}">
                <a16:creationId xmlns:a16="http://schemas.microsoft.com/office/drawing/2014/main" id="{F31016F5-A94B-FC49-87CB-FF4EA64A1FEB}"/>
              </a:ext>
            </a:extLst>
          </p:cNvPr>
          <p:cNvSpPr>
            <a:spLocks noGrp="1"/>
          </p:cNvSpPr>
          <p:nvPr>
            <p:ph type="subTitle" idx="1"/>
          </p:nvPr>
        </p:nvSpPr>
        <p:spPr/>
        <p:txBody>
          <a:bodyPr/>
          <a:lstStyle/>
          <a:p>
            <a:r>
              <a:rPr lang="en-US"/>
              <a:t>Name of the instructor: U.Nithya M.Sc.,M.Phil.,</a:t>
            </a:r>
          </a:p>
        </p:txBody>
      </p:sp>
    </p:spTree>
    <p:extLst>
      <p:ext uri="{BB962C8B-B14F-4D97-AF65-F5344CB8AC3E}">
        <p14:creationId xmlns:p14="http://schemas.microsoft.com/office/powerpoint/2010/main" val="11216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8881EBE-0C03-814A-BBDA-43F5A3A3C9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266" y="785812"/>
            <a:ext cx="10126265" cy="5322093"/>
          </a:xfrm>
        </p:spPr>
      </p:pic>
    </p:spTree>
    <p:extLst>
      <p:ext uri="{BB962C8B-B14F-4D97-AF65-F5344CB8AC3E}">
        <p14:creationId xmlns:p14="http://schemas.microsoft.com/office/powerpoint/2010/main" val="290752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82868-5DF6-014E-A877-F7DAE7EF8C97}"/>
              </a:ext>
            </a:extLst>
          </p:cNvPr>
          <p:cNvSpPr>
            <a:spLocks noGrp="1"/>
          </p:cNvSpPr>
          <p:nvPr>
            <p:ph idx="1"/>
          </p:nvPr>
        </p:nvSpPr>
        <p:spPr>
          <a:xfrm>
            <a:off x="838200" y="1321596"/>
            <a:ext cx="10515600" cy="3232546"/>
          </a:xfrm>
        </p:spPr>
        <p:txBody>
          <a:bodyPr/>
          <a:lstStyle/>
          <a:p>
            <a:r>
              <a:rPr lang="en-US" sz="1800" b="1">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Parameters of a unit cell:</a:t>
            </a:r>
            <a:endParaRPr lang="en-US" sz="1800" b="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A unit cell is characterized by six parameters. These parameters are three edges (a, b and c) and angles between them (α, β and γ).</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Dimensions along the edges of a unit cell is represented by a, b and c.</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Edges of unit cell may or may not be mutually perpendicular.</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The angle between b and c is represented by α, between a and c by β and between a and b by γ.</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314886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2DC6BB71-B23F-DF46-BD23-D00AE86B7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219" y="232172"/>
            <a:ext cx="10572749" cy="5911453"/>
          </a:xfrm>
        </p:spPr>
      </p:pic>
    </p:spTree>
    <p:extLst>
      <p:ext uri="{BB962C8B-B14F-4D97-AF65-F5344CB8AC3E}">
        <p14:creationId xmlns:p14="http://schemas.microsoft.com/office/powerpoint/2010/main" val="416612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831FE0E-C8A1-DC43-8DD8-01529BA772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516" y="589359"/>
            <a:ext cx="10483453" cy="5786438"/>
          </a:xfrm>
        </p:spPr>
      </p:pic>
    </p:spTree>
    <p:extLst>
      <p:ext uri="{BB962C8B-B14F-4D97-AF65-F5344CB8AC3E}">
        <p14:creationId xmlns:p14="http://schemas.microsoft.com/office/powerpoint/2010/main" val="146673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E1DB5D-F490-C049-84DC-FA961E95F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5" y="446484"/>
            <a:ext cx="10715625" cy="5786438"/>
          </a:xfrm>
        </p:spPr>
      </p:pic>
    </p:spTree>
    <p:extLst>
      <p:ext uri="{BB962C8B-B14F-4D97-AF65-F5344CB8AC3E}">
        <p14:creationId xmlns:p14="http://schemas.microsoft.com/office/powerpoint/2010/main" val="3387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6880785-A16B-DB4A-9825-BBA8F952D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797" y="607220"/>
            <a:ext cx="10537032" cy="5572124"/>
          </a:xfrm>
        </p:spPr>
      </p:pic>
    </p:spTree>
    <p:extLst>
      <p:ext uri="{BB962C8B-B14F-4D97-AF65-F5344CB8AC3E}">
        <p14:creationId xmlns:p14="http://schemas.microsoft.com/office/powerpoint/2010/main" val="331335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9DEC0EC-3384-A642-A72A-5E46976E32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25" y="785813"/>
            <a:ext cx="11072813" cy="5391150"/>
          </a:xfrm>
        </p:spPr>
      </p:pic>
    </p:spTree>
    <p:extLst>
      <p:ext uri="{BB962C8B-B14F-4D97-AF65-F5344CB8AC3E}">
        <p14:creationId xmlns:p14="http://schemas.microsoft.com/office/powerpoint/2010/main" val="394802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29A3A9D-3B0B-764E-AC0D-A394FD9F9D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767" y="589359"/>
            <a:ext cx="11465718" cy="5464969"/>
          </a:xfrm>
        </p:spPr>
      </p:pic>
    </p:spTree>
    <p:extLst>
      <p:ext uri="{BB962C8B-B14F-4D97-AF65-F5344CB8AC3E}">
        <p14:creationId xmlns:p14="http://schemas.microsoft.com/office/powerpoint/2010/main" val="1055161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82CD6CE-C951-1B4C-BC54-693B141E40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38" y="642938"/>
            <a:ext cx="10769203" cy="5534025"/>
          </a:xfrm>
        </p:spPr>
      </p:pic>
    </p:spTree>
    <p:extLst>
      <p:ext uri="{BB962C8B-B14F-4D97-AF65-F5344CB8AC3E}">
        <p14:creationId xmlns:p14="http://schemas.microsoft.com/office/powerpoint/2010/main" val="281765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8F79F71-5352-094D-9A7B-80BF0813B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953" y="410766"/>
            <a:ext cx="10608469" cy="5911453"/>
          </a:xfrm>
        </p:spPr>
      </p:pic>
    </p:spTree>
    <p:extLst>
      <p:ext uri="{BB962C8B-B14F-4D97-AF65-F5344CB8AC3E}">
        <p14:creationId xmlns:p14="http://schemas.microsoft.com/office/powerpoint/2010/main" val="70210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C6A000F-7780-7C4C-A2CD-C9C225678A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548" y="714375"/>
            <a:ext cx="10376296" cy="5268516"/>
          </a:xfrm>
        </p:spPr>
      </p:pic>
    </p:spTree>
    <p:extLst>
      <p:ext uri="{BB962C8B-B14F-4D97-AF65-F5344CB8AC3E}">
        <p14:creationId xmlns:p14="http://schemas.microsoft.com/office/powerpoint/2010/main" val="2208617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F31CA850-257B-D940-8EEF-D8451607E6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688" y="625078"/>
            <a:ext cx="10626327" cy="5551885"/>
          </a:xfrm>
        </p:spPr>
      </p:pic>
    </p:spTree>
    <p:extLst>
      <p:ext uri="{BB962C8B-B14F-4D97-AF65-F5344CB8AC3E}">
        <p14:creationId xmlns:p14="http://schemas.microsoft.com/office/powerpoint/2010/main" val="169594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4B2AD3-B69C-E74D-B8E7-BD98F3A7B3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032" y="678657"/>
            <a:ext cx="11483578" cy="5536406"/>
          </a:xfrm>
        </p:spPr>
      </p:pic>
    </p:spTree>
    <p:extLst>
      <p:ext uri="{BB962C8B-B14F-4D97-AF65-F5344CB8AC3E}">
        <p14:creationId xmlns:p14="http://schemas.microsoft.com/office/powerpoint/2010/main" val="257318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ABAC61C-0256-C94F-A5A3-7AD7D42A27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610" y="696516"/>
            <a:ext cx="11197828" cy="5393531"/>
          </a:xfrm>
        </p:spPr>
      </p:pic>
    </p:spTree>
    <p:extLst>
      <p:ext uri="{BB962C8B-B14F-4D97-AF65-F5344CB8AC3E}">
        <p14:creationId xmlns:p14="http://schemas.microsoft.com/office/powerpoint/2010/main" val="87572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1D00797-2B01-8345-A36C-2AEE5B1B93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078" y="821531"/>
            <a:ext cx="10804921" cy="5197077"/>
          </a:xfrm>
        </p:spPr>
      </p:pic>
    </p:spTree>
    <p:extLst>
      <p:ext uri="{BB962C8B-B14F-4D97-AF65-F5344CB8AC3E}">
        <p14:creationId xmlns:p14="http://schemas.microsoft.com/office/powerpoint/2010/main" val="1963631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0F56299-C73F-F049-A077-343699019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906" y="732234"/>
            <a:ext cx="11269266" cy="5715000"/>
          </a:xfrm>
        </p:spPr>
      </p:pic>
    </p:spTree>
    <p:extLst>
      <p:ext uri="{BB962C8B-B14F-4D97-AF65-F5344CB8AC3E}">
        <p14:creationId xmlns:p14="http://schemas.microsoft.com/office/powerpoint/2010/main" val="174093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FA5BD49-373F-3C4F-8C65-09ADE4FE46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63" y="321470"/>
            <a:ext cx="10733484" cy="6143624"/>
          </a:xfrm>
        </p:spPr>
      </p:pic>
    </p:spTree>
    <p:extLst>
      <p:ext uri="{BB962C8B-B14F-4D97-AF65-F5344CB8AC3E}">
        <p14:creationId xmlns:p14="http://schemas.microsoft.com/office/powerpoint/2010/main" val="2319997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24D4E5E-17DE-8349-955B-C4B6F16B46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516" y="553640"/>
            <a:ext cx="10429875" cy="5893593"/>
          </a:xfrm>
        </p:spPr>
      </p:pic>
    </p:spTree>
    <p:extLst>
      <p:ext uri="{BB962C8B-B14F-4D97-AF65-F5344CB8AC3E}">
        <p14:creationId xmlns:p14="http://schemas.microsoft.com/office/powerpoint/2010/main" val="350437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15CC1595-431E-B049-91A2-92D2FAC647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516" y="714375"/>
            <a:ext cx="10626327" cy="5462588"/>
          </a:xfrm>
        </p:spPr>
      </p:pic>
    </p:spTree>
    <p:extLst>
      <p:ext uri="{BB962C8B-B14F-4D97-AF65-F5344CB8AC3E}">
        <p14:creationId xmlns:p14="http://schemas.microsoft.com/office/powerpoint/2010/main" val="1585570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57BEF37-7077-7348-A6C9-5F69C0A117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00137"/>
            <a:ext cx="11326416" cy="4657725"/>
          </a:xfrm>
        </p:spPr>
      </p:pic>
    </p:spTree>
    <p:extLst>
      <p:ext uri="{BB962C8B-B14F-4D97-AF65-F5344CB8AC3E}">
        <p14:creationId xmlns:p14="http://schemas.microsoft.com/office/powerpoint/2010/main" val="1032326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70B1448-61F3-2940-AC5C-04100438F9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390" y="357187"/>
            <a:ext cx="10144125" cy="6143625"/>
          </a:xfrm>
        </p:spPr>
      </p:pic>
    </p:spTree>
    <p:extLst>
      <p:ext uri="{BB962C8B-B14F-4D97-AF65-F5344CB8AC3E}">
        <p14:creationId xmlns:p14="http://schemas.microsoft.com/office/powerpoint/2010/main" val="413927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B12340-1A3B-F846-888F-8DCC73CBEA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672" y="1243012"/>
            <a:ext cx="10554891" cy="4954191"/>
          </a:xfrm>
        </p:spPr>
      </p:pic>
    </p:spTree>
    <p:extLst>
      <p:ext uri="{BB962C8B-B14F-4D97-AF65-F5344CB8AC3E}">
        <p14:creationId xmlns:p14="http://schemas.microsoft.com/office/powerpoint/2010/main" val="25537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CF3787-EBE2-4B4B-8104-03D6A5144C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3" y="500063"/>
            <a:ext cx="10554889" cy="5768578"/>
          </a:xfrm>
        </p:spPr>
      </p:pic>
    </p:spTree>
    <p:extLst>
      <p:ext uri="{BB962C8B-B14F-4D97-AF65-F5344CB8AC3E}">
        <p14:creationId xmlns:p14="http://schemas.microsoft.com/office/powerpoint/2010/main" val="121813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0156068-DCB2-7040-9FE7-635E73BAC5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6" y="1035843"/>
            <a:ext cx="9894094" cy="4572001"/>
          </a:xfrm>
        </p:spPr>
      </p:pic>
    </p:spTree>
    <p:extLst>
      <p:ext uri="{BB962C8B-B14F-4D97-AF65-F5344CB8AC3E}">
        <p14:creationId xmlns:p14="http://schemas.microsoft.com/office/powerpoint/2010/main" val="2665004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B8EDC2B-F693-FE4A-A28B-99D7A7898B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094" y="571500"/>
            <a:ext cx="10429875" cy="5697141"/>
          </a:xfrm>
        </p:spPr>
      </p:pic>
    </p:spTree>
    <p:extLst>
      <p:ext uri="{BB962C8B-B14F-4D97-AF65-F5344CB8AC3E}">
        <p14:creationId xmlns:p14="http://schemas.microsoft.com/office/powerpoint/2010/main" val="1475034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71B85DC-A6BB-044C-900A-03578E3BB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204" y="625078"/>
            <a:ext cx="11054952" cy="5857875"/>
          </a:xfrm>
        </p:spPr>
      </p:pic>
    </p:spTree>
    <p:extLst>
      <p:ext uri="{BB962C8B-B14F-4D97-AF65-F5344CB8AC3E}">
        <p14:creationId xmlns:p14="http://schemas.microsoft.com/office/powerpoint/2010/main" val="1968468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4341F5B-B0B6-0447-BB01-68978C43CC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797" y="571499"/>
            <a:ext cx="10858500" cy="5982891"/>
          </a:xfrm>
        </p:spPr>
      </p:pic>
    </p:spTree>
    <p:extLst>
      <p:ext uri="{BB962C8B-B14F-4D97-AF65-F5344CB8AC3E}">
        <p14:creationId xmlns:p14="http://schemas.microsoft.com/office/powerpoint/2010/main" val="3952490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0354DA7-3AC9-3448-8E97-8D41DEB25F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672" y="571499"/>
            <a:ext cx="10429875" cy="5697141"/>
          </a:xfrm>
        </p:spPr>
      </p:pic>
    </p:spTree>
    <p:extLst>
      <p:ext uri="{BB962C8B-B14F-4D97-AF65-F5344CB8AC3E}">
        <p14:creationId xmlns:p14="http://schemas.microsoft.com/office/powerpoint/2010/main" val="63000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1FB542A-516E-734D-898E-6230BFEA5F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391" y="607219"/>
            <a:ext cx="10429875" cy="5768578"/>
          </a:xfrm>
        </p:spPr>
      </p:pic>
    </p:spTree>
    <p:extLst>
      <p:ext uri="{BB962C8B-B14F-4D97-AF65-F5344CB8AC3E}">
        <p14:creationId xmlns:p14="http://schemas.microsoft.com/office/powerpoint/2010/main" val="877383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4114CFB-F6CA-5245-BA23-E8AF7FBF7F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422" y="500063"/>
            <a:ext cx="10394156" cy="5911453"/>
          </a:xfrm>
        </p:spPr>
      </p:pic>
    </p:spTree>
    <p:extLst>
      <p:ext uri="{BB962C8B-B14F-4D97-AF65-F5344CB8AC3E}">
        <p14:creationId xmlns:p14="http://schemas.microsoft.com/office/powerpoint/2010/main" val="3262249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E10BB-792B-BB48-AA1F-F4EA16B24EED}"/>
              </a:ext>
            </a:extLst>
          </p:cNvPr>
          <p:cNvSpPr>
            <a:spLocks noGrp="1"/>
          </p:cNvSpPr>
          <p:nvPr>
            <p:ph idx="1"/>
          </p:nvPr>
        </p:nvSpPr>
        <p:spPr>
          <a:xfrm>
            <a:off x="838200" y="607219"/>
            <a:ext cx="10515600" cy="5569744"/>
          </a:xfrm>
        </p:spPr>
        <p:txBody>
          <a:bodyPr anchor="t"/>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a:t>THANK YOU</a:t>
            </a:r>
          </a:p>
        </p:txBody>
      </p:sp>
    </p:spTree>
    <p:extLst>
      <p:ext uri="{BB962C8B-B14F-4D97-AF65-F5344CB8AC3E}">
        <p14:creationId xmlns:p14="http://schemas.microsoft.com/office/powerpoint/2010/main" val="6987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80CEEFC-AA52-E442-BCA9-2272B2655F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391" y="875109"/>
            <a:ext cx="10304859" cy="5250657"/>
          </a:xfrm>
        </p:spPr>
      </p:pic>
    </p:spTree>
    <p:extLst>
      <p:ext uri="{BB962C8B-B14F-4D97-AF65-F5344CB8AC3E}">
        <p14:creationId xmlns:p14="http://schemas.microsoft.com/office/powerpoint/2010/main" val="354649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6AA5523-F4D6-B445-A91D-BAAD23F686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656" y="607219"/>
            <a:ext cx="10537032" cy="5857875"/>
          </a:xfrm>
        </p:spPr>
      </p:pic>
    </p:spTree>
    <p:extLst>
      <p:ext uri="{BB962C8B-B14F-4D97-AF65-F5344CB8AC3E}">
        <p14:creationId xmlns:p14="http://schemas.microsoft.com/office/powerpoint/2010/main" val="305991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5EB555D-E688-FF4C-911A-705C7EF31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3" y="500063"/>
            <a:ext cx="10358437" cy="5625703"/>
          </a:xfrm>
        </p:spPr>
      </p:pic>
    </p:spTree>
    <p:extLst>
      <p:ext uri="{BB962C8B-B14F-4D97-AF65-F5344CB8AC3E}">
        <p14:creationId xmlns:p14="http://schemas.microsoft.com/office/powerpoint/2010/main" val="368789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9F8C0-8E57-F740-B4AB-A62E9F3D33C4}"/>
              </a:ext>
            </a:extLst>
          </p:cNvPr>
          <p:cNvSpPr>
            <a:spLocks noGrp="1"/>
          </p:cNvSpPr>
          <p:nvPr>
            <p:ph idx="1"/>
          </p:nvPr>
        </p:nvSpPr>
        <p:spPr>
          <a:xfrm>
            <a:off x="838200" y="732234"/>
            <a:ext cx="10515600" cy="5444729"/>
          </a:xfrm>
        </p:spPr>
        <p:txBody>
          <a:bodyPr/>
          <a:lstStyle/>
          <a:p>
            <a:pPr marL="0" indent="0">
              <a:buNone/>
            </a:pPr>
            <a:r>
              <a:rPr lang="en-US"/>
              <a:t>CRYSTAL LATTICE: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Crystal lattice is the depiction of three dimensional arrangements of constituent particles (atoms, molecules, ions) of crystalline solids as points. Or the geometric arrangement of constituent particles of crystalline solids as point in space is called crystal lattice.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b="1">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Characteristics of crystal lattice:</a:t>
            </a:r>
            <a:endParaRPr lang="en-US" sz="1800" b="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Each constituent particle is represented by one point in a crystal lattice.</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These points are known as lattice point or lattice site.</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Lattice points in a crystal lattice are joined together by straight lines.</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US" sz="180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By joining the lattice points with straight lines the geometry of the crystal lattice is formed.</a:t>
            </a:r>
            <a:endParaRPr lang="en-US" sz="180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205365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FF346B7-1386-7E4D-8D2C-22B4F37BFD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607219"/>
            <a:ext cx="10340578" cy="5194300"/>
          </a:xfrm>
        </p:spPr>
      </p:pic>
    </p:spTree>
    <p:extLst>
      <p:ext uri="{BB962C8B-B14F-4D97-AF65-F5344CB8AC3E}">
        <p14:creationId xmlns:p14="http://schemas.microsoft.com/office/powerpoint/2010/main" val="133912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C90BB43-501F-FF4C-90A7-238C12EED4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266" y="714375"/>
            <a:ext cx="10358438" cy="5375672"/>
          </a:xfrm>
        </p:spPr>
      </p:pic>
    </p:spTree>
    <p:extLst>
      <p:ext uri="{BB962C8B-B14F-4D97-AF65-F5344CB8AC3E}">
        <p14:creationId xmlns:p14="http://schemas.microsoft.com/office/powerpoint/2010/main" val="3475555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0</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SOLID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STATE</dc:title>
  <dc:creator>919361498802</dc:creator>
  <cp:lastModifiedBy>919361498802</cp:lastModifiedBy>
  <cp:revision>5</cp:revision>
  <dcterms:created xsi:type="dcterms:W3CDTF">2020-10-14T12:45:19Z</dcterms:created>
  <dcterms:modified xsi:type="dcterms:W3CDTF">2020-10-14T14:12:31Z</dcterms:modified>
</cp:coreProperties>
</file>